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3"/>
  </p:notesMasterIdLst>
  <p:sldIdLst>
    <p:sldId id="353" r:id="rId2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6404" autoAdjust="0"/>
  </p:normalViewPr>
  <p:slideViewPr>
    <p:cSldViewPr>
      <p:cViewPr>
        <p:scale>
          <a:sx n="166" d="100"/>
          <a:sy n="166" d="100"/>
        </p:scale>
        <p:origin x="-102" y="-42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24.03.2021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24.03.2021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24.03.2021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574" y="284259"/>
            <a:ext cx="7499175" cy="304775"/>
          </a:xfrm>
        </p:spPr>
        <p:txBody>
          <a:bodyPr>
            <a:normAutofit fontScale="90000"/>
          </a:bodyPr>
          <a:lstStyle/>
          <a:p>
            <a:pPr algn="ctr"/>
            <a:r>
              <a:rPr lang="tt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tt-RU" sz="31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</a:t>
            </a:r>
            <a:r>
              <a:rPr lang="tt-RU" sz="3100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Киләчәккә өмет </a:t>
            </a:r>
            <a:r>
              <a:rPr lang="tt-RU" sz="31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” исемле бәйрәм .</a:t>
            </a:r>
            <a:endParaRPr lang="ru-RU" sz="31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927071" y="526205"/>
            <a:ext cx="4064482" cy="3254189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tt-RU" sz="16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март көнне мәдәният йортында Әниләр көне уңаеннанӘниләр конферен-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</a:t>
            </a:r>
            <a:r>
              <a:rPr lang="tt-RU" sz="16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иясе үткәрелде. </a:t>
            </a:r>
            <a:r>
              <a:rPr lang="tt-RU" sz="160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Чарада олимпиадалар, </a:t>
            </a:r>
            <a:r>
              <a:rPr lang="tt-RU" sz="16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бәйгеләрдә, фәнни эзләнү эшләрендә  уңышка ирешкән укучы-ларны тәбрикләү булды. Бәйрәм җыр, биюләр  белән үрелеп барды. </a:t>
            </a: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10" name="4-конечная звезда 9"/>
          <p:cNvSpPr/>
          <p:nvPr/>
        </p:nvSpPr>
        <p:spPr>
          <a:xfrm>
            <a:off x="6031877" y="3474250"/>
            <a:ext cx="720080" cy="467446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3426828" y="3173975"/>
            <a:ext cx="792088" cy="533998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14" name="AutoShape 2" descr="blob:https://web.whatsapp.com/bf6794e5-55ee-402b-87d9-1f27bd436ea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E:\4 март концерт\IMG_96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95" y="2260121"/>
            <a:ext cx="2358976" cy="152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4 март концерт\IMG_96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95" y="526205"/>
            <a:ext cx="2358976" cy="162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4 март концерт\IMG_962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148" y="877551"/>
            <a:ext cx="1920348" cy="171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4 март концерт\IMG_964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149" y="2721919"/>
            <a:ext cx="1920348" cy="124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E:\4 март концерт\IMG_965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957" y="4057079"/>
            <a:ext cx="2273448" cy="105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:\4 март концерт\IMG_961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48" y="3941696"/>
            <a:ext cx="1800200" cy="111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E:\4 март концерт\IMG_959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961947"/>
            <a:ext cx="2016224" cy="1113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E:\4 март концерт\IMG_9688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469" y="3961947"/>
            <a:ext cx="1611448" cy="1113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69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3249</TotalTime>
  <Words>44</Words>
  <Application>Microsoft Office PowerPoint</Application>
  <PresentationFormat>Экран (16:9)</PresentationFormat>
  <Paragraphs>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2_Тема Office</vt:lpstr>
      <vt:lpstr> “Киләчәккә өмет ” исемле бәйрәм 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DIREKTOR</cp:lastModifiedBy>
  <cp:revision>428</cp:revision>
  <cp:lastPrinted>2021-02-01T07:48:05Z</cp:lastPrinted>
  <dcterms:created xsi:type="dcterms:W3CDTF">2015-10-13T08:15:21Z</dcterms:created>
  <dcterms:modified xsi:type="dcterms:W3CDTF">2021-03-24T10:10:55Z</dcterms:modified>
</cp:coreProperties>
</file>